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Slab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68"/>
  </p:normalViewPr>
  <p:slideViewPr>
    <p:cSldViewPr snapToGrid="0">
      <p:cViewPr varScale="1">
        <p:scale>
          <a:sx n="194" d="100"/>
          <a:sy n="194" d="100"/>
        </p:scale>
        <p:origin x="732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.monter7@gmail.com" userId="90b2d0211094ce88" providerId="LiveId" clId="{951E3E81-6193-43CC-B0C7-8066D8637659}"/>
    <pc:docChg chg="modSld">
      <pc:chgData name="brian.monter7@gmail.com" userId="90b2d0211094ce88" providerId="LiveId" clId="{951E3E81-6193-43CC-B0C7-8066D8637659}" dt="2022-03-10T21:28:58.994" v="1" actId="1076"/>
      <pc:docMkLst>
        <pc:docMk/>
      </pc:docMkLst>
      <pc:sldChg chg="modSp mod">
        <pc:chgData name="brian.monter7@gmail.com" userId="90b2d0211094ce88" providerId="LiveId" clId="{951E3E81-6193-43CC-B0C7-8066D8637659}" dt="2022-03-10T21:28:58.994" v="1" actId="1076"/>
        <pc:sldMkLst>
          <pc:docMk/>
          <pc:sldMk cId="0" sldId="264"/>
        </pc:sldMkLst>
        <pc:picChg chg="mod">
          <ac:chgData name="brian.monter7@gmail.com" userId="90b2d0211094ce88" providerId="LiveId" clId="{951E3E81-6193-43CC-B0C7-8066D8637659}" dt="2022-03-10T21:28:58.994" v="1" actId="1076"/>
          <ac:picMkLst>
            <pc:docMk/>
            <pc:sldMk cId="0" sldId="264"/>
            <ac:picMk id="12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8e7b06ec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8e7b06ec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8e7b06ec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8e7b06ec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8e7b06ec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8e7b06ec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8e7b06ec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8e7b06ec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8e7b06e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8e7b06e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8e7b06e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8e7b06e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8e7b06e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8e7b06e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8e7b06ec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8e7b06ec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8e7b06ec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8e7b06ec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8e7b06e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8e7b06e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311700" y="601125"/>
            <a:ext cx="8520600" cy="1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Air Travel: Pre-Pandemic vs. Post-Pandemic</a:t>
            </a:r>
            <a:endParaRPr sz="620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205740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#6 - Brian Monter and Mitchell Breeden </a:t>
            </a:r>
            <a:endParaRPr sz="12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Huajun Zhang</a:t>
            </a:r>
            <a:endParaRPr sz="12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George Mason University </a:t>
            </a:r>
            <a:endParaRPr sz="12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AIT 580: </a:t>
            </a:r>
            <a:r>
              <a:rPr lang="en" sz="129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Analytics: Big Data to Information</a:t>
            </a:r>
            <a:endParaRPr sz="129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81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Analytics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144" y="1252728"/>
            <a:ext cx="6702552" cy="37764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52500" y="1763700"/>
            <a:ext cx="24810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Intercept: 105,013.26943980425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Slope: -2,399.63936663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Linear Regression 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Line of best fit to predict next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30 days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433775" y="1501575"/>
            <a:ext cx="75603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travel industry as a whole was negatively impacted.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amount of passengers taking flights was almost cut in half throughout March 2020 (-45.15% change).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average daily number of flights decreased by even more (-48.36% change).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Cargo flights actually increased during March 2020 (4.08% change).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Airlines and airports were negatively impacted, but at different rates depending on what the business depended on (cargo vs passengers).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Overall, air travel was negatively impacted by the pandemic in ways we have not seen before.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 March 2020 the world as we knew it came to a halt due to a virus that was slowly spreading across the globe, called Covid-19. As you can imagine, every bit of life as we knew it was impacted in some way or another. Our data analytics project will take a look at and analyze the impact of Covid-19 on air travel. We will compare metrics before the pandemic and during the pandemic. 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962" y="2761025"/>
            <a:ext cx="4015476" cy="18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100" y="2761025"/>
            <a:ext cx="2779743" cy="18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Process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87900" y="1730250"/>
            <a:ext cx="3276000" cy="1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- 4 Data Sources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Joined on unique columns with pandas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Split result into cargo data frame and passenger flights data frame for analysis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150" y="1101950"/>
            <a:ext cx="2027445" cy="3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350" y="918575"/>
            <a:ext cx="2777574" cy="11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388" y="2358029"/>
            <a:ext cx="2027450" cy="201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t="278" b="268"/>
          <a:stretch/>
        </p:blipFill>
        <p:spPr>
          <a:xfrm>
            <a:off x="2295144" y="1252728"/>
            <a:ext cx="6702553" cy="37764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74475" y="2202300"/>
            <a:ext cx="221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The total number of flights throughout March 2020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91575" y="1833000"/>
            <a:ext cx="3046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A map of all flights where they were first seen at different points during March 2020, illustrating the number of flights taking place on a given day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" name="Screen Recording 2022-03-09 at 20.16.37.mov" descr="Screen Recording 2022-03-09 at 20.16.37.mov">
            <a:hlinkClick r:id="" action="ppaction://media"/>
            <a:extLst>
              <a:ext uri="{FF2B5EF4-FFF2-40B4-BE49-F238E27FC236}">
                <a16:creationId xmlns:a16="http://schemas.microsoft.com/office/drawing/2014/main" id="{47B67A9C-6D7D-3645-AF98-AA7A295FC7C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2776" y="1252728"/>
            <a:ext cx="5111496" cy="3694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387900" y="1833000"/>
            <a:ext cx="175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The total number of flights at the top 10 airlines around the world in March 2020.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" name="# of flights at top Airlines in March 2020.mp4" descr="# of flights at top Airlines in March 2020.mp4">
            <a:hlinkClick r:id="" action="ppaction://media"/>
            <a:extLst>
              <a:ext uri="{FF2B5EF4-FFF2-40B4-BE49-F238E27FC236}">
                <a16:creationId xmlns:a16="http://schemas.microsoft.com/office/drawing/2014/main" id="{AC396F75-3772-CD46-96C6-B82CD052DE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5144" y="1252728"/>
            <a:ext cx="6729984" cy="3776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387900" y="1833000"/>
            <a:ext cx="175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The total number of flights at the top 10 airports around the world in March 2020.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" name="# of flights at top Airports in March 2020.mp4" descr="# of flights at top Airports in March 2020.mp4">
            <a:hlinkClick r:id="" action="ppaction://media"/>
            <a:extLst>
              <a:ext uri="{FF2B5EF4-FFF2-40B4-BE49-F238E27FC236}">
                <a16:creationId xmlns:a16="http://schemas.microsoft.com/office/drawing/2014/main" id="{5F8FE2B9-A694-0140-BFD1-76E201761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5144" y="1252728"/>
            <a:ext cx="6729984" cy="3776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Analytics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1605306" y="1564588"/>
            <a:ext cx="5933387" cy="3369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Average daily # of passenger flights		Average daily # of cargo flights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Before March 15, 2020: 88,899.67		Before March 15, 2020: 1,214.93</a:t>
            </a:r>
            <a:endParaRPr lang="en-US" sz="10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After March 15, 2020: 48,762.88		After March 15, 2020: 1,264.5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Change: -45.15%			Change: 4.08%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Average daily # of passengers</a:t>
            </a:r>
            <a:endParaRPr sz="1050" dirty="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Before March 15, 2020: 6,083,030.93</a:t>
            </a:r>
            <a:endParaRPr sz="1050" dirty="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After March 15, 2020: 3,141,443.12</a:t>
            </a:r>
            <a:endParaRPr sz="1050" dirty="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Change: -48.36%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Analytics</a:t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387900" y="1940700"/>
            <a:ext cx="4030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Industry as a whole: - </a:t>
            </a:r>
            <a:r>
              <a:rPr lang="en">
                <a:solidFill>
                  <a:schemeClr val="dk1"/>
                </a:solidFill>
              </a:rPr>
              <a:t>45.15%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Only showing US airlines with &gt; 100 flights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Sorted by difference and percent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300" y="860751"/>
            <a:ext cx="4030800" cy="405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455</Words>
  <Application>Microsoft Office PowerPoint</Application>
  <PresentationFormat>On-screen Show (16:9)</PresentationFormat>
  <Paragraphs>55</Paragraphs>
  <Slides>11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</vt:lpstr>
      <vt:lpstr>Roboto Slab</vt:lpstr>
      <vt:lpstr>Arial</vt:lpstr>
      <vt:lpstr>Times New Roman</vt:lpstr>
      <vt:lpstr>Marina</vt:lpstr>
      <vt:lpstr>Air Travel: Pre-Pandemic vs. Post-Pandemic</vt:lpstr>
      <vt:lpstr>Introduction</vt:lpstr>
      <vt:lpstr>System Process</vt:lpstr>
      <vt:lpstr>Data Visualization</vt:lpstr>
      <vt:lpstr>Data Visualization</vt:lpstr>
      <vt:lpstr>Data Visualization</vt:lpstr>
      <vt:lpstr>Data Visualization</vt:lpstr>
      <vt:lpstr>Descriptive Analytics</vt:lpstr>
      <vt:lpstr>Inferential Analytics</vt:lpstr>
      <vt:lpstr>Advanced Analytics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Travel: Pre-Pandemic vs. Post-Pandemic</dc:title>
  <cp:lastModifiedBy>brian.monter7@gmail.com</cp:lastModifiedBy>
  <cp:revision>1</cp:revision>
  <dcterms:modified xsi:type="dcterms:W3CDTF">2022-03-10T21:29:06Z</dcterms:modified>
</cp:coreProperties>
</file>